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F1C5-F03B-4EDF-A851-BD4A47EA22E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9782-6AE1-4FBF-A62D-92E2F927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362199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2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819400"/>
          </a:xfrm>
        </p:spPr>
        <p:txBody>
          <a:bodyPr>
            <a:normAutofit/>
          </a:bodyPr>
          <a:lstStyle/>
          <a:p>
            <a:r>
              <a:rPr lang="en-US" sz="1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Admit</a:t>
            </a:r>
            <a:endParaRPr lang="en-US" sz="1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Admit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Romans 3:23 for all have sinned and fall short of the glory of God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Admit that I am a sinner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Sin is anything we say, do or think that displeases God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Admit that I cannot save myself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8200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pPr algn="ctr">
              <a:buNone/>
            </a:pPr>
            <a:r>
              <a:rPr lang="en-US" sz="16600" dirty="0" smtClean="0">
                <a:latin typeface="Arial" pitchFamily="34" charset="0"/>
                <a:cs typeface="Arial" pitchFamily="34" charset="0"/>
              </a:rPr>
              <a:t>Believe</a:t>
            </a:r>
            <a:endParaRPr lang="en-US" sz="1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Believe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Acts 16:31 They said, “Believe in the Lord Jesus, and you will be saved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Believe that Jesus died on the cross for your sins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Believe that Jesus rose from the dead and is alive forever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Believe that He will save you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100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pPr algn="ctr">
              <a:buNone/>
            </a:pPr>
            <a:r>
              <a:rPr lang="en-US" sz="16600" dirty="0" smtClean="0">
                <a:latin typeface="Arial" pitchFamily="34" charset="0"/>
                <a:cs typeface="Arial" pitchFamily="34" charset="0"/>
              </a:rPr>
              <a:t>Call</a:t>
            </a:r>
          </a:p>
          <a:p>
            <a:pPr algn="ctr">
              <a:buNone/>
            </a:pPr>
            <a:endParaRPr lang="en-US" sz="22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Call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Romans 10:13 for “WHOEVER WILL CALL ON THE NAME OF THE LORD WILL BE SAVED.”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John 1:12 But as many as received Him, to them He gave the right to become children of God,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even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 those who believe in His name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</vt:lpstr>
      <vt:lpstr>Admit</vt:lpstr>
      <vt:lpstr>Slide 3</vt:lpstr>
      <vt:lpstr>Believe</vt:lpstr>
      <vt:lpstr>Slide 5</vt:lpstr>
      <vt:lpstr>Call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Walter</dc:creator>
  <cp:lastModifiedBy>Walter</cp:lastModifiedBy>
  <cp:revision>7</cp:revision>
  <dcterms:created xsi:type="dcterms:W3CDTF">2012-03-11T20:12:22Z</dcterms:created>
  <dcterms:modified xsi:type="dcterms:W3CDTF">2012-05-27T20:36:45Z</dcterms:modified>
</cp:coreProperties>
</file>