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FD548-AA01-4753-AC17-FC7AC61FEE0C}" type="datetimeFigureOut">
              <a:rPr lang="en-US" smtClean="0"/>
              <a:pPr/>
              <a:t>5/27/2012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300337-8071-4914-A910-94A03A738D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ker.com/clipart-2766.html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www.clker.com/clipart-16855.html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op Sign Clip Ar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2537" y="109537"/>
            <a:ext cx="6638925" cy="663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1.bp.blogspot.com/_NRsSmc8gBDg/R2VW6LeFi2I/AAAAAAAAA3Y/zMph56WEiY0/s400/One-Way+Sign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37" y="261937"/>
            <a:ext cx="6334125" cy="633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highwaytrafficsupply.com/images/regulatory_signs.html/R5-4a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" y="495300"/>
            <a:ext cx="88011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trafficsign.us/650/reg/r6-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304800"/>
            <a:ext cx="3962400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gospelgifs.com/clips/clipz20/images/1way0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28600"/>
            <a:ext cx="4862512" cy="615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dreamstime.com/road-sign-right-way-wrong-way-thumb94339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7497" y="357187"/>
            <a:ext cx="6269005" cy="614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U Turn Clip Art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14450" y="160482"/>
            <a:ext cx="6515100" cy="6537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http://www.educationworld.com/tools_templates/yield_sign_color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5305425" cy="6749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Walter</dc:creator>
  <cp:lastModifiedBy>Walter</cp:lastModifiedBy>
  <cp:revision>3</cp:revision>
  <dcterms:created xsi:type="dcterms:W3CDTF">2010-07-06T13:06:35Z</dcterms:created>
  <dcterms:modified xsi:type="dcterms:W3CDTF">2012-05-27T20:45:30Z</dcterms:modified>
</cp:coreProperties>
</file>